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339598" y="81917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</a:rPr>
              <a:t>Key</a:t>
            </a:r>
            <a:r>
              <a:rPr kumimoji="1" lang="ja-JP" altLang="en-US" sz="1400" b="1" dirty="0">
                <a:solidFill>
                  <a:srgbClr val="002060"/>
                </a:solidFill>
              </a:rPr>
              <a:t> </a:t>
            </a:r>
            <a:r>
              <a:rPr kumimoji="1" lang="en-US" altLang="ja-JP" sz="1400" b="1" dirty="0">
                <a:solidFill>
                  <a:srgbClr val="002060"/>
                </a:solidFill>
              </a:rPr>
              <a:t>Factor</a:t>
            </a:r>
            <a:endParaRPr kumimoji="1" lang="ja-JP" altLang="en-US" sz="1400" b="1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B725ED-8FB9-4051-8309-91B787886229}"/>
              </a:ext>
            </a:extLst>
          </p:cNvPr>
          <p:cNvSpPr txBox="1"/>
          <p:nvPr userDrawn="1"/>
        </p:nvSpPr>
        <p:spPr>
          <a:xfrm>
            <a:off x="339598" y="58700"/>
            <a:ext cx="2723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JFA</a:t>
            </a:r>
            <a:r>
              <a:rPr kumimoji="1" lang="ja-JP" altLang="en-US" sz="1200" b="1" dirty="0"/>
              <a:t>公認</a:t>
            </a:r>
            <a:r>
              <a:rPr kumimoji="1" lang="en-US" altLang="ja-JP" sz="1200" b="1" dirty="0"/>
              <a:t>B</a:t>
            </a:r>
            <a:r>
              <a:rPr kumimoji="1" lang="ja-JP" altLang="en-US" sz="1200" b="1" dirty="0"/>
              <a:t>級コーチ養成講習会 指導案</a:t>
            </a:r>
          </a:p>
        </p:txBody>
      </p:sp>
      <p:graphicFrame>
        <p:nvGraphicFramePr>
          <p:cNvPr id="13" name="表 9">
            <a:extLst>
              <a:ext uri="{FF2B5EF4-FFF2-40B4-BE49-F238E27FC236}">
                <a16:creationId xmlns:a16="http://schemas.microsoft.com/office/drawing/2014/main" id="{F785C254-6183-4598-9E4C-AD7E7399D21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34699745"/>
              </p:ext>
            </p:extLst>
          </p:nvPr>
        </p:nvGraphicFramePr>
        <p:xfrm>
          <a:off x="438150" y="1073025"/>
          <a:ext cx="6238876" cy="71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438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3119438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</a:tblGrid>
              <a:tr h="117600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（ウォーミングアップ）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（トレーニング</a:t>
                      </a:r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（ゲーム）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31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E46C8-7C49-40B8-8CDA-069D4182A56F}"/>
              </a:ext>
            </a:extLst>
          </p:cNvPr>
          <p:cNvSpPr txBox="1"/>
          <p:nvPr userDrawn="1"/>
        </p:nvSpPr>
        <p:spPr>
          <a:xfrm>
            <a:off x="339598" y="8406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1B93956-A4F6-4E74-86E8-9B76E3CE2F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82A84F-62ED-4BB6-8D08-B7FCC3899428}"/>
              </a:ext>
            </a:extLst>
          </p:cNvPr>
          <p:cNvSpPr txBox="1"/>
          <p:nvPr/>
        </p:nvSpPr>
        <p:spPr>
          <a:xfrm>
            <a:off x="463119" y="8516896"/>
            <a:ext cx="11990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"/>
            </a:pPr>
            <a:r>
              <a:rPr kumimoji="1" lang="en-US" altLang="ja-JP" sz="1000" dirty="0"/>
              <a:t>Key</a:t>
            </a:r>
            <a:r>
              <a:rPr kumimoji="1" lang="ja-JP" altLang="en-US" sz="1000" dirty="0"/>
              <a:t> </a:t>
            </a:r>
            <a:r>
              <a:rPr kumimoji="1" lang="en-US" altLang="ja-JP" sz="1000" dirty="0"/>
              <a:t>Factor</a:t>
            </a:r>
            <a:r>
              <a:rPr kumimoji="1" lang="ja-JP" altLang="en-US" sz="1000" dirty="0"/>
              <a:t>を入力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20D2248-DEE1-446B-86FE-85FA44E8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28051"/>
              </p:ext>
            </p:extLst>
          </p:nvPr>
        </p:nvGraphicFramePr>
        <p:xfrm>
          <a:off x="438150" y="342900"/>
          <a:ext cx="6238876" cy="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38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262340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8</cp:revision>
  <cp:lastPrinted>2022-04-01T02:52:56Z</cp:lastPrinted>
  <dcterms:created xsi:type="dcterms:W3CDTF">2022-03-31T16:39:28Z</dcterms:created>
  <dcterms:modified xsi:type="dcterms:W3CDTF">2022-04-18T00:21:24Z</dcterms:modified>
</cp:coreProperties>
</file>